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2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757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87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870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57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3279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32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185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043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15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425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285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453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333000" y="371659"/>
            <a:ext cx="32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個人番号カード顔写真証明書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5336" y="740991"/>
            <a:ext cx="32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茨城町長　様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171006"/>
              </p:ext>
            </p:extLst>
          </p:nvPr>
        </p:nvGraphicFramePr>
        <p:xfrm>
          <a:off x="323645" y="1817601"/>
          <a:ext cx="5642000" cy="23164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630434833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71606342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66767098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5255262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氏名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09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住所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26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生年月日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性別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男・女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547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電話番号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031271"/>
                  </a:ext>
                </a:extLst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7430845" y="1817601"/>
            <a:ext cx="111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申請者本人の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顔写真貼付欄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3645" y="4310767"/>
            <a:ext cx="828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私は、上記個人番号カード交付申請者が、貼付した写真の者と同一人物であることを証明します。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3645" y="1484788"/>
            <a:ext cx="564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（申請者本人）</a:t>
            </a:r>
            <a:endParaRPr kumimoji="1"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512556"/>
              </p:ext>
            </p:extLst>
          </p:nvPr>
        </p:nvGraphicFramePr>
        <p:xfrm>
          <a:off x="323645" y="5285522"/>
          <a:ext cx="5688000" cy="11125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630434833"/>
                    </a:ext>
                  </a:extLst>
                </a:gridCol>
                <a:gridCol w="4248000">
                  <a:extLst>
                    <a:ext uri="{9D8B030D-6E8A-4147-A177-3AD203B41FA5}">
                      <a16:colId xmlns:a16="http://schemas.microsoft.com/office/drawing/2014/main" val="27160634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氏名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09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本人との関係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547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電話番号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031271"/>
                  </a:ext>
                </a:extLst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323645" y="4977745"/>
            <a:ext cx="564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（法定代理人記載）</a:t>
            </a:r>
            <a:endParaRPr kumimoji="1"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430845" y="740991"/>
            <a:ext cx="2308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令和　　年　　月　　日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234340" y="155866"/>
            <a:ext cx="126000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別紙様式第２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68845" y="1482239"/>
            <a:ext cx="144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963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78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総務省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箕打　正人(014647)</dc:creator>
  <cp:lastModifiedBy>茨城町役場</cp:lastModifiedBy>
  <cp:revision>17</cp:revision>
  <cp:lastPrinted>2020-12-28T07:38:48Z</cp:lastPrinted>
  <dcterms:created xsi:type="dcterms:W3CDTF">2020-12-14T13:03:49Z</dcterms:created>
  <dcterms:modified xsi:type="dcterms:W3CDTF">2022-06-09T04:15:03Z</dcterms:modified>
</cp:coreProperties>
</file>