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57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87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87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7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279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32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18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04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15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42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28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9EF0-85CA-42B7-A63B-5B655A5EFFE1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45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3000" y="371659"/>
            <a:ext cx="32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個人番号カード顔写真証明書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5336" y="740991"/>
            <a:ext cx="32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茨城町</a:t>
            </a:r>
            <a:r>
              <a:rPr kumimoji="1"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長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様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935051"/>
              </p:ext>
            </p:extLst>
          </p:nvPr>
        </p:nvGraphicFramePr>
        <p:xfrm>
          <a:off x="323645" y="1696305"/>
          <a:ext cx="5642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6767098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525526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住所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生年月日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性別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男・女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4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7268845" y="1379266"/>
            <a:ext cx="144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430845" y="1940499"/>
            <a:ext cx="111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申請者本人の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顔写真貼付欄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645" y="3551916"/>
            <a:ext cx="828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私は、上記個人番号カード交付申請者が、貼付した写真の者と同一人物であることを証明します。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3645" y="1363492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（申請者本人）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78507"/>
              </p:ext>
            </p:extLst>
          </p:nvPr>
        </p:nvGraphicFramePr>
        <p:xfrm>
          <a:off x="323645" y="5126858"/>
          <a:ext cx="5688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事業者名</a:t>
                      </a:r>
                      <a:endParaRPr kumimoji="1" lang="ja-JP" altLang="en-US" sz="12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539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事業者の住所</a:t>
                      </a:r>
                      <a:endParaRPr kumimoji="1" lang="ja-JP" altLang="en-US" sz="12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  <a:endParaRPr kumimoji="1" lang="en-US" altLang="ja-JP" sz="16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323645" y="4819381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（指定居宅介護支援事業者の長記載）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988845" y="740991"/>
            <a:ext cx="1750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令和　年　月　日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988845" y="155866"/>
            <a:ext cx="1651819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別紙様式第１－２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E446628B-BA92-4F0F-BBE7-5ABF3A796D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315434"/>
              </p:ext>
            </p:extLst>
          </p:nvPr>
        </p:nvGraphicFramePr>
        <p:xfrm>
          <a:off x="323645" y="4258948"/>
          <a:ext cx="5688000" cy="3708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  <a:endParaRPr kumimoji="1" lang="en-US" altLang="ja-JP" sz="16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0450A96-6C6D-4E78-A45A-F2F2681D8DF0}"/>
              </a:ext>
            </a:extLst>
          </p:cNvPr>
          <p:cNvSpPr txBox="1"/>
          <p:nvPr/>
        </p:nvSpPr>
        <p:spPr>
          <a:xfrm>
            <a:off x="323645" y="3968571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（介護支援専門員記載）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703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88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総務省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箕打　正人(014647)</dc:creator>
  <cp:lastModifiedBy>茨城町役場</cp:lastModifiedBy>
  <cp:revision>21</cp:revision>
  <cp:lastPrinted>2020-12-28T07:38:48Z</cp:lastPrinted>
  <dcterms:created xsi:type="dcterms:W3CDTF">2020-12-14T13:03:49Z</dcterms:created>
  <dcterms:modified xsi:type="dcterms:W3CDTF">2022-06-09T04:03:11Z</dcterms:modified>
</cp:coreProperties>
</file>